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7837" y="2701584"/>
            <a:ext cx="13630040" cy="4853091"/>
            <a:chOff x="2327837" y="2701584"/>
            <a:chExt cx="13630040" cy="4853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137" y="2405884"/>
              <a:ext cx="13277077" cy="325264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7617" y="5486369"/>
              <a:ext cx="6921161" cy="1506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9"/>
            <a:ext cx="6275269" cy="947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126" y="1623461"/>
            <a:ext cx="6171429" cy="4492512"/>
            <a:chOff x="199126" y="1623461"/>
            <a:chExt cx="6171429" cy="4492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126" y="1623461"/>
              <a:ext cx="6171429" cy="4492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8465" y="526826"/>
            <a:ext cx="5144168" cy="6237604"/>
            <a:chOff x="7438465" y="526826"/>
            <a:chExt cx="5144168" cy="6237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8465" y="526826"/>
              <a:ext cx="5144168" cy="6237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9"/>
            <a:ext cx="6275269" cy="947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98266"/>
            <a:ext cx="4367630" cy="6171429"/>
            <a:chOff x="0" y="1698266"/>
            <a:chExt cx="436763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98266"/>
              <a:ext cx="436763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7630" y="1698266"/>
            <a:ext cx="3341053" cy="6171429"/>
            <a:chOff x="4367630" y="1698266"/>
            <a:chExt cx="334105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7630" y="1698266"/>
              <a:ext cx="334105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08683" y="1758078"/>
            <a:ext cx="4349492" cy="6096623"/>
            <a:chOff x="7708683" y="1758078"/>
            <a:chExt cx="4349492" cy="60966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8683" y="1758078"/>
              <a:ext cx="4349492" cy="6096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2593904"/>
            <a:ext cx="6171429" cy="5097907"/>
            <a:chOff x="12114286" y="2593904"/>
            <a:chExt cx="6171429" cy="50979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2593904"/>
              <a:ext cx="6171429" cy="5097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9"/>
            <a:ext cx="7262202" cy="901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1623461"/>
            <a:ext cx="4894286" cy="6171429"/>
            <a:chOff x="826577" y="1623461"/>
            <a:chExt cx="4894286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1623461"/>
              <a:ext cx="4894286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8655" y="6453860"/>
            <a:ext cx="12136056" cy="2771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3384" y="1578643"/>
            <a:ext cx="4687883" cy="4692927"/>
            <a:chOff x="6023384" y="1578643"/>
            <a:chExt cx="4687883" cy="4692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3384" y="1578643"/>
              <a:ext cx="4687883" cy="4692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9"/>
            <a:ext cx="7262202" cy="901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259" y="1948267"/>
            <a:ext cx="10684908" cy="16579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780" y="6119898"/>
            <a:ext cx="15243008" cy="27116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7865" y="3706619"/>
            <a:ext cx="11844141" cy="21767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4968" y="4187254"/>
            <a:ext cx="2342014" cy="217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16819" y="4482260"/>
            <a:ext cx="2011986" cy="565387"/>
            <a:chOff x="3316819" y="4482260"/>
            <a:chExt cx="2011986" cy="5653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6819" y="4482260"/>
              <a:ext cx="2011986" cy="565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9"/>
            <a:ext cx="7262202" cy="901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689" y="1904408"/>
            <a:ext cx="15270770" cy="1064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813" y="3074575"/>
            <a:ext cx="12658255" cy="32280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6115794"/>
            <a:ext cx="6171429" cy="2351699"/>
            <a:chOff x="826577" y="6115794"/>
            <a:chExt cx="6171429" cy="2351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6115794"/>
              <a:ext cx="6171429" cy="235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791"/>
            <a:ext cx="7487354" cy="944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74" y="3230746"/>
            <a:ext cx="4636494" cy="2781896"/>
            <a:chOff x="604074" y="3230746"/>
            <a:chExt cx="4636494" cy="2781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074" y="3230746"/>
              <a:ext cx="4636494" cy="2781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9127" y="1635558"/>
            <a:ext cx="5254658" cy="6171429"/>
            <a:chOff x="7389127" y="1635558"/>
            <a:chExt cx="5254658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9127" y="1635558"/>
              <a:ext cx="52546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2762" y="3975523"/>
            <a:ext cx="1876366" cy="1126275"/>
            <a:chOff x="5512762" y="3975523"/>
            <a:chExt cx="1876366" cy="11262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2762" y="3975523"/>
              <a:ext cx="1876366" cy="11262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851" y="7648389"/>
            <a:ext cx="15085636" cy="2231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13571" y="1274269"/>
            <a:ext cx="4086176" cy="6137750"/>
            <a:chOff x="13513571" y="1274269"/>
            <a:chExt cx="4086176" cy="61377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3571" y="1274269"/>
              <a:ext cx="4086176" cy="6137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04653" y="3951906"/>
            <a:ext cx="1801907" cy="1173508"/>
            <a:chOff x="11904653" y="3951906"/>
            <a:chExt cx="1801907" cy="1173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4653" y="3951906"/>
              <a:ext cx="1801907" cy="1173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791"/>
            <a:ext cx="7487354" cy="944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703" y="1702741"/>
            <a:ext cx="15019665" cy="1071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110" y="3124744"/>
            <a:ext cx="8464882" cy="1025395"/>
            <a:chOff x="1014110" y="3124744"/>
            <a:chExt cx="8464882" cy="10253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110" y="3124744"/>
              <a:ext cx="8464882" cy="10253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608" y="6441357"/>
            <a:ext cx="15149198" cy="1617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019" y="4439683"/>
            <a:ext cx="13221673" cy="1406348"/>
            <a:chOff x="1008019" y="4439683"/>
            <a:chExt cx="13221673" cy="14063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019" y="4439683"/>
              <a:ext cx="13221673" cy="1406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110" y="8266722"/>
            <a:ext cx="11232345" cy="1750085"/>
            <a:chOff x="1014110" y="8266722"/>
            <a:chExt cx="11232345" cy="17500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110" y="8266722"/>
              <a:ext cx="11232345" cy="1750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791"/>
            <a:ext cx="7487354" cy="944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703" y="2467261"/>
            <a:ext cx="15033189" cy="1074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1429" y="4230635"/>
            <a:ext cx="9955200" cy="2003181"/>
            <a:chOff x="1571429" y="4230635"/>
            <a:chExt cx="9955200" cy="20031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429" y="4230635"/>
              <a:ext cx="9955200" cy="2003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921773"/>
            <a:ext cx="11804773" cy="909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74" y="2593092"/>
            <a:ext cx="9848076" cy="5686519"/>
            <a:chOff x="604074" y="2593092"/>
            <a:chExt cx="9848076" cy="5686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074" y="2593092"/>
              <a:ext cx="9848076" cy="56865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9529" y="3076101"/>
            <a:ext cx="7149988" cy="26435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921773"/>
            <a:ext cx="11804773" cy="909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0364" y="7282002"/>
            <a:ext cx="9929088" cy="16425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4486" y="2591659"/>
            <a:ext cx="6171429" cy="3201005"/>
            <a:chOff x="1384486" y="2591659"/>
            <a:chExt cx="6171429" cy="32010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4486" y="2591659"/>
              <a:ext cx="6171429" cy="320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5803" y="2918692"/>
            <a:ext cx="6171429" cy="2546939"/>
            <a:chOff x="8515803" y="2918692"/>
            <a:chExt cx="6171429" cy="2546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5803" y="2918692"/>
              <a:ext cx="6171429" cy="25469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7661" y="5747228"/>
            <a:ext cx="3495754" cy="6194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1815" y="5747228"/>
            <a:ext cx="2657307" cy="6005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6674"/>
            <a:ext cx="1298754" cy="9131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7550" y="3206084"/>
            <a:ext cx="4151970" cy="8931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0109" y="3233726"/>
            <a:ext cx="4414324" cy="5426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8819" y="4306553"/>
            <a:ext cx="3700370" cy="7722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8820" y="5414658"/>
            <a:ext cx="3728941" cy="772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6470" y="2393634"/>
            <a:ext cx="6171429" cy="6171429"/>
            <a:chOff x="11146470" y="2393634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6470" y="2393634"/>
              <a:ext cx="6171429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1287" y="4358241"/>
            <a:ext cx="816880" cy="6678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0109" y="5408840"/>
            <a:ext cx="4964333" cy="23316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7162" y="7887058"/>
            <a:ext cx="3159827" cy="7722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00109" y="7992052"/>
            <a:ext cx="5396333" cy="11869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921770"/>
            <a:ext cx="11802078" cy="893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9050" y="2026945"/>
            <a:ext cx="9840488" cy="11684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1931" y="3300095"/>
            <a:ext cx="5368469" cy="568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4486" y="3345532"/>
            <a:ext cx="5182881" cy="2429151"/>
            <a:chOff x="1384486" y="3345532"/>
            <a:chExt cx="5182881" cy="2429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486" y="3345532"/>
              <a:ext cx="5182881" cy="2429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678" y="6483750"/>
            <a:ext cx="10683669" cy="28155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14653" y="5622022"/>
            <a:ext cx="1011868" cy="788856"/>
            <a:chOff x="3314653" y="5622022"/>
            <a:chExt cx="1011868" cy="7888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340000">
              <a:off x="3314653" y="5622022"/>
              <a:ext cx="1011868" cy="7888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3936" y="9222549"/>
            <a:ext cx="1037277" cy="790371"/>
            <a:chOff x="3293936" y="9222549"/>
            <a:chExt cx="1037277" cy="7903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293936" y="9222549"/>
              <a:ext cx="1037277" cy="790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921770"/>
            <a:ext cx="11804773" cy="909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3793" y="1764025"/>
            <a:ext cx="9350477" cy="5259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40582" y="5766543"/>
            <a:ext cx="3879198" cy="3378958"/>
            <a:chOff x="8940582" y="5766543"/>
            <a:chExt cx="3879198" cy="33789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0582" y="5766543"/>
              <a:ext cx="3879198" cy="3378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7683" y="5550419"/>
            <a:ext cx="4136074" cy="3554627"/>
            <a:chOff x="13147683" y="5550419"/>
            <a:chExt cx="4136074" cy="35546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7683" y="5550419"/>
              <a:ext cx="4136074" cy="35546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0040" y="9464164"/>
            <a:ext cx="7522297" cy="6005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917945"/>
            <a:ext cx="8391431" cy="8969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2443" y="1899948"/>
            <a:ext cx="10985312" cy="2102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80" y="1942107"/>
            <a:ext cx="4887615" cy="5786116"/>
            <a:chOff x="1642780" y="1942107"/>
            <a:chExt cx="4887615" cy="57861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780" y="1942107"/>
              <a:ext cx="4887615" cy="5786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5967" y="1451005"/>
            <a:ext cx="11927181" cy="2133319"/>
            <a:chOff x="2485967" y="1451005"/>
            <a:chExt cx="11927181" cy="2133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967" y="1451005"/>
              <a:ext cx="11927181" cy="21333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103" y="3713000"/>
            <a:ext cx="6171429" cy="2819260"/>
            <a:chOff x="2587103" y="3713000"/>
            <a:chExt cx="6171429" cy="28192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7103" y="3713000"/>
              <a:ext cx="6171429" cy="28192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68" y="652238"/>
            <a:ext cx="8391431" cy="8969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757" y="659371"/>
            <a:ext cx="375065" cy="72881"/>
            <a:chOff x="664757" y="659371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757" y="659371"/>
              <a:ext cx="375065" cy="72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43811" y="8732759"/>
            <a:ext cx="10985312" cy="15935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6650" y="6493831"/>
            <a:ext cx="8077045" cy="2281084"/>
            <a:chOff x="2546650" y="6493831"/>
            <a:chExt cx="8077045" cy="22810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650" y="6493831"/>
              <a:ext cx="8077045" cy="2281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68" y="669937"/>
            <a:ext cx="7710144" cy="895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757" y="659371"/>
            <a:ext cx="375065" cy="72881"/>
            <a:chOff x="664757" y="659371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57" y="659371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719" y="2269405"/>
            <a:ext cx="10345332" cy="15294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289" y="1740997"/>
            <a:ext cx="5816529" cy="7828233"/>
            <a:chOff x="852289" y="1740997"/>
            <a:chExt cx="5816529" cy="78282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289" y="1740997"/>
              <a:ext cx="5816529" cy="7828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06181" y="3787450"/>
            <a:ext cx="6171429" cy="664636"/>
            <a:chOff x="7306181" y="3787450"/>
            <a:chExt cx="6171429" cy="664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181" y="3787450"/>
              <a:ext cx="6171429" cy="664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4093" y="4575680"/>
            <a:ext cx="6171429" cy="567177"/>
            <a:chOff x="7394093" y="4575680"/>
            <a:chExt cx="6171429" cy="567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093" y="4575680"/>
              <a:ext cx="6171429" cy="567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68" y="652238"/>
            <a:ext cx="6259525" cy="896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757" y="659371"/>
            <a:ext cx="375065" cy="72881"/>
            <a:chOff x="664757" y="659371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57" y="659371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9357" y="2394224"/>
            <a:ext cx="5197847" cy="5516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289" y="3656389"/>
            <a:ext cx="6703625" cy="5822246"/>
            <a:chOff x="852289" y="3656389"/>
            <a:chExt cx="6703625" cy="58222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289" y="3656389"/>
              <a:ext cx="6703625" cy="58222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5049" y="3615927"/>
            <a:ext cx="10483151" cy="20183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68" y="652238"/>
            <a:ext cx="6259525" cy="896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757" y="659371"/>
            <a:ext cx="375065" cy="72881"/>
            <a:chOff x="664757" y="659371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57" y="659371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453" y="2057607"/>
            <a:ext cx="10455656" cy="195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1750770"/>
            <a:ext cx="6171429" cy="2955665"/>
            <a:chOff x="12114286" y="1750770"/>
            <a:chExt cx="6171429" cy="29556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1750770"/>
              <a:ext cx="6171429" cy="2955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3914" y="4352253"/>
            <a:ext cx="6171429" cy="790604"/>
            <a:chOff x="1403914" y="4352253"/>
            <a:chExt cx="6171429" cy="7906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914" y="4352253"/>
              <a:ext cx="6171429" cy="7906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3453" y="4875479"/>
            <a:ext cx="2367256" cy="4749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453" y="5102394"/>
            <a:ext cx="3236875" cy="474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2665" y="6021467"/>
            <a:ext cx="6171429" cy="3328411"/>
            <a:chOff x="1222665" y="6021467"/>
            <a:chExt cx="6171429" cy="33284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665" y="6021467"/>
              <a:ext cx="6171429" cy="33284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3453" y="9361670"/>
            <a:ext cx="4141751" cy="4833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68" y="652238"/>
            <a:ext cx="6259525" cy="896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757" y="659371"/>
            <a:ext cx="375065" cy="72881"/>
            <a:chOff x="664757" y="659371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57" y="659371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821" y="1975027"/>
            <a:ext cx="5315844" cy="6171429"/>
            <a:chOff x="1039821" y="1975027"/>
            <a:chExt cx="531584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821" y="1975027"/>
              <a:ext cx="5315844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9866" y="2160009"/>
            <a:ext cx="4951859" cy="11465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915" y="1272340"/>
            <a:ext cx="14736535" cy="1194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8311" y="2506328"/>
            <a:ext cx="14887759" cy="1472590"/>
            <a:chOff x="1068311" y="2506328"/>
            <a:chExt cx="14887759" cy="14725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311" y="2506328"/>
              <a:ext cx="14887759" cy="14725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7970" y="4525408"/>
            <a:ext cx="14222078" cy="34502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68" y="652238"/>
            <a:ext cx="2193429" cy="896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757" y="659371"/>
            <a:ext cx="375065" cy="72881"/>
            <a:chOff x="664757" y="659371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57" y="659371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8694" y="2505613"/>
            <a:ext cx="13352466" cy="21097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8771"/>
            <a:ext cx="3518630" cy="891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6439" y="2914934"/>
            <a:ext cx="1563055" cy="7627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3225" y="2916664"/>
            <a:ext cx="8105241" cy="8012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6439" y="4778686"/>
            <a:ext cx="1553532" cy="7722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3225" y="4739197"/>
            <a:ext cx="8270565" cy="8012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2885" y="3064180"/>
            <a:ext cx="10979945" cy="4096681"/>
            <a:chOff x="3652885" y="3064180"/>
            <a:chExt cx="10979945" cy="4096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4677" y="2825973"/>
              <a:ext cx="9673590" cy="27907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0524" y="5550781"/>
              <a:ext cx="4797551" cy="1210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6674"/>
            <a:ext cx="3285012" cy="887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943" y="2672201"/>
            <a:ext cx="2743931" cy="7597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317" y="3969402"/>
            <a:ext cx="13084685" cy="2922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9"/>
            <a:ext cx="4277745" cy="901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317" y="3246469"/>
            <a:ext cx="11855438" cy="23742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71" y="1071926"/>
            <a:ext cx="2331230" cy="891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642" y="1981513"/>
            <a:ext cx="16510470" cy="6566489"/>
            <a:chOff x="1201642" y="1981513"/>
            <a:chExt cx="16510470" cy="65664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642" y="1981513"/>
              <a:ext cx="16510470" cy="65664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777" y="3007431"/>
            <a:ext cx="1692957" cy="7463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3223" y="2841091"/>
            <a:ext cx="1766255" cy="10138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957" y="3012807"/>
            <a:ext cx="2111046" cy="6446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9424" y="7017748"/>
            <a:ext cx="2097265" cy="9536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89458" y="7130226"/>
            <a:ext cx="2263705" cy="722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716" y="5970631"/>
            <a:ext cx="2525508" cy="1400078"/>
            <a:chOff x="1127716" y="5970631"/>
            <a:chExt cx="2525508" cy="14000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716" y="5970631"/>
              <a:ext cx="2525508" cy="14000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209" y="7476843"/>
            <a:ext cx="2397521" cy="2028182"/>
            <a:chOff x="1249209" y="7476843"/>
            <a:chExt cx="2397521" cy="20281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9209" y="7476843"/>
              <a:ext cx="2397521" cy="2028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5333" y="3675751"/>
            <a:ext cx="1997817" cy="1112708"/>
            <a:chOff x="5015333" y="3675751"/>
            <a:chExt cx="1997817" cy="11127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5333" y="3675751"/>
              <a:ext cx="1997817" cy="1112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4747" y="1846498"/>
            <a:ext cx="2344161" cy="1722757"/>
            <a:chOff x="4834747" y="1846498"/>
            <a:chExt cx="2344161" cy="17227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4747" y="1846498"/>
              <a:ext cx="2344161" cy="17227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4994" y="5970631"/>
            <a:ext cx="1760202" cy="1112159"/>
            <a:chOff x="7494994" y="5970631"/>
            <a:chExt cx="1760202" cy="11121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4994" y="5970631"/>
              <a:ext cx="1760202" cy="1112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5292" y="5922817"/>
            <a:ext cx="1391578" cy="1275050"/>
            <a:chOff x="9575292" y="5922817"/>
            <a:chExt cx="1391578" cy="12750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5292" y="5922817"/>
              <a:ext cx="1391578" cy="12750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01317" y="6976390"/>
            <a:ext cx="2107436" cy="1816887"/>
            <a:chOff x="7201317" y="6976390"/>
            <a:chExt cx="2107436" cy="18168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1317" y="6976390"/>
              <a:ext cx="2107436" cy="1816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55196" y="6973961"/>
            <a:ext cx="2215554" cy="1290660"/>
            <a:chOff x="9255196" y="6973961"/>
            <a:chExt cx="2215554" cy="12906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55196" y="6973961"/>
              <a:ext cx="2215554" cy="12906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95851" y="3471765"/>
            <a:ext cx="2412441" cy="1661568"/>
            <a:chOff x="11695851" y="3471765"/>
            <a:chExt cx="2412441" cy="16615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95851" y="3471765"/>
              <a:ext cx="2412441" cy="16615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00799" y="2283407"/>
            <a:ext cx="2913572" cy="1223700"/>
            <a:chOff x="11500799" y="2283407"/>
            <a:chExt cx="2913572" cy="12237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00799" y="2283407"/>
              <a:ext cx="2913572" cy="12237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0722" y="1132445"/>
            <a:ext cx="3062698" cy="1068116"/>
            <a:chOff x="11370722" y="1132445"/>
            <a:chExt cx="3062698" cy="106811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70722" y="1132445"/>
              <a:ext cx="3062698" cy="10681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33164" y="5916231"/>
            <a:ext cx="3474959" cy="1954665"/>
            <a:chOff x="14833164" y="5916231"/>
            <a:chExt cx="3474959" cy="19546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33164" y="5916231"/>
              <a:ext cx="3474959" cy="19546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38424" y="8168670"/>
            <a:ext cx="2601989" cy="1964663"/>
            <a:chOff x="9238424" y="8168670"/>
            <a:chExt cx="2601989" cy="196466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38424" y="8168670"/>
              <a:ext cx="2601989" cy="19646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34278" y="8548002"/>
            <a:ext cx="2508579" cy="1607990"/>
            <a:chOff x="6634278" y="8548002"/>
            <a:chExt cx="2508579" cy="16079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34278" y="8548002"/>
              <a:ext cx="2508579" cy="1607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8"/>
            <a:ext cx="4930973" cy="891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2007" y="1955773"/>
            <a:ext cx="14317379" cy="3330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294" y="5299720"/>
            <a:ext cx="18050420" cy="4313725"/>
            <a:chOff x="235294" y="5299720"/>
            <a:chExt cx="18050420" cy="43137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94" y="5299720"/>
              <a:ext cx="18050420" cy="4313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8"/>
            <a:ext cx="6737697" cy="891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97974"/>
            <a:ext cx="10498599" cy="7478480"/>
            <a:chOff x="0" y="2097974"/>
            <a:chExt cx="10498599" cy="74784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97974"/>
              <a:ext cx="10498599" cy="7478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8599" y="2097974"/>
            <a:ext cx="7787115" cy="7478480"/>
            <a:chOff x="10498599" y="2097974"/>
            <a:chExt cx="7787115" cy="74784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8599" y="2097974"/>
              <a:ext cx="7787115" cy="7478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48888"/>
            <a:ext cx="6737697" cy="891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77031" y="1995583"/>
            <a:ext cx="13131653" cy="7048674"/>
            <a:chOff x="2577031" y="1995583"/>
            <a:chExt cx="13131653" cy="7048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7031" y="1995583"/>
              <a:ext cx="13131653" cy="7048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2022-05-27T21:06:29Z</dcterms:created>
  <dcterms:modified xsi:type="dcterms:W3CDTF">2022-05-27T21:06:29Z</dcterms:modified>
</cp:coreProperties>
</file>